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56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7073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863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234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777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07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40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529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6656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3583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717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232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4F11A-A9D2-4B07-8D31-E9205FA06FC4}" type="datetimeFigureOut">
              <a:rPr lang="th-TH" smtClean="0"/>
              <a:t>20/10/63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723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57A7B06F-18E1-409F-ABA9-5E0E9F1A9917}"/>
              </a:ext>
            </a:extLst>
          </p:cNvPr>
          <p:cNvSpPr txBox="1"/>
          <p:nvPr/>
        </p:nvSpPr>
        <p:spPr>
          <a:xfrm>
            <a:off x="0" y="0"/>
            <a:ext cx="9906000" cy="224676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สถานการณ์แรงงานจังหวัดลำพูน 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ประจำเดือนกันยายน  2563 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E809141A-31F7-4C30-B915-C64C827F6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1"/>
          <a:stretch/>
        </p:blipFill>
        <p:spPr>
          <a:xfrm>
            <a:off x="704528" y="2492896"/>
            <a:ext cx="892899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4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9E8C530-1A48-42D1-A1C2-91E1A5A520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" t="1250" r="700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1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AF84FB3-6643-4524-84C6-1607D37796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1256"/>
          <a:stretch/>
        </p:blipFill>
        <p:spPr>
          <a:xfrm>
            <a:off x="0" y="36237"/>
            <a:ext cx="9810206" cy="682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33981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7</Words>
  <Application>Microsoft Office PowerPoint</Application>
  <PresentationFormat>กระดาษ A4 (210x297 มม.)</PresentationFormat>
  <Paragraphs>2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Tai</dc:creator>
  <cp:lastModifiedBy>Tai</cp:lastModifiedBy>
  <cp:revision>4</cp:revision>
  <dcterms:created xsi:type="dcterms:W3CDTF">2020-09-22T08:20:56Z</dcterms:created>
  <dcterms:modified xsi:type="dcterms:W3CDTF">2020-10-20T07:27:21Z</dcterms:modified>
</cp:coreProperties>
</file>